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906000" type="A4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E3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48" autoAdjust="0"/>
  </p:normalViewPr>
  <p:slideViewPr>
    <p:cSldViewPr>
      <p:cViewPr varScale="1">
        <p:scale>
          <a:sx n="78" d="100"/>
          <a:sy n="78" d="100"/>
        </p:scale>
        <p:origin x="3132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66130-3C65-4E14-9BB9-D889F73E4415}" type="datetimeFigureOut">
              <a:rPr lang="nl-NL" smtClean="0"/>
              <a:pPr/>
              <a:t>2-3-2022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494-21A9-4569-946C-B0E7EB18479B}" type="slidenum">
              <a:rPr lang="nl-NL" smtClean="0"/>
              <a:pPr/>
              <a:t>‹N°›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dgc.be/fr/membres/mens-day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E834CB1A-5564-48D6-8F23-85DC7FF1E355}"/>
              </a:ext>
            </a:extLst>
          </p:cNvPr>
          <p:cNvSpPr txBox="1"/>
          <p:nvPr/>
        </p:nvSpPr>
        <p:spPr>
          <a:xfrm>
            <a:off x="828899" y="3334593"/>
            <a:ext cx="5200202" cy="6555641"/>
          </a:xfrm>
          <a:prstGeom prst="rect">
            <a:avLst/>
          </a:prstGeom>
          <a:solidFill>
            <a:schemeClr val="accent3">
              <a:lumMod val="20000"/>
              <a:lumOff val="80000"/>
              <a:alpha val="72000"/>
            </a:schemeClr>
          </a:solidFill>
          <a:ln>
            <a:solidFill>
              <a:srgbClr val="507E3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BE" sz="1200" dirty="0"/>
          </a:p>
          <a:p>
            <a:pPr algn="ctr"/>
            <a:r>
              <a:rPr lang="fr-BE" sz="1200" dirty="0"/>
              <a:t>Le Men’s Day est une compétition qui se joue tous les mercredis de la saison régulière, du 23 mars au 12 octobre 2022.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Cette compétition est ouverte à tous les membres Messieurs de plus de 18 ans du Brussels Drohme Golf Club en ordre de cotisation</a:t>
            </a:r>
          </a:p>
          <a:p>
            <a:pPr algn="ctr"/>
            <a:r>
              <a:rPr lang="fr-BE" sz="1200" dirty="0"/>
              <a:t>et ayant un handicap entre 0 et 45.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La formule de jeu est 9 trous en American </a:t>
            </a:r>
            <a:r>
              <a:rPr lang="fr-BE" sz="1200" dirty="0" err="1"/>
              <a:t>Strokeplay</a:t>
            </a:r>
            <a:r>
              <a:rPr lang="fr-BE" sz="1200" dirty="0"/>
              <a:t> avec un classement en brut et un classement en net.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En fin de saison, les douze premiers en brut et les dix-huit premiers en net seront invités à participer aux finales, les 15 et 16 octobre 2022 (la formule est décrite dans le règlement du Men’s </a:t>
            </a:r>
            <a:r>
              <a:rPr lang="fr-BE" sz="1200"/>
              <a:t>Day 2022, </a:t>
            </a:r>
            <a:r>
              <a:rPr lang="fr-BE" sz="1200" dirty="0"/>
              <a:t>affiché aux valves du club).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La cotisation du Men’s Day est fixée à 25€ par joueur.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L’inscription aux compétitions du Men’s Day s’élève à 3€ par compétition.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Grace à nos nombreux et généreux parrains et sponsors, de très belles tables de prix vous attendent après chaque Men’s Day.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Vous êtes nouveau membre ou vous n’avez jamais participé au Men’s Day ? … Nous vous invitons à nous rejoindre à ces évènements hebdomadaires qui conjuguent sportivité et convivialité.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Vous trouverez toutes les informations nécessaires aux valves « Men’s Day », sur le site internet du club (</a:t>
            </a:r>
            <a:r>
              <a:rPr lang="fr-BE" sz="1200" u="sng" dirty="0">
                <a:hlinkClick r:id="rId2"/>
              </a:rPr>
              <a:t>www.bdgc.be/fr/membres/mens-day</a:t>
            </a:r>
            <a:r>
              <a:rPr lang="fr-BE" sz="1200" u="sng" dirty="0"/>
              <a:t>)</a:t>
            </a:r>
            <a:r>
              <a:rPr lang="fr-BE" sz="1200" dirty="0"/>
              <a:t>, et sur le groupe Facebook du Men’s Day (BDGC MEN’S DAY).</a:t>
            </a:r>
          </a:p>
          <a:p>
            <a:pPr algn="ctr"/>
            <a:r>
              <a:rPr lang="fr-BE" sz="1200" dirty="0"/>
              <a:t> </a:t>
            </a:r>
          </a:p>
          <a:p>
            <a:pPr algn="ctr"/>
            <a:r>
              <a:rPr lang="fr-BE" sz="1200" dirty="0"/>
              <a:t>Nous espérons vous accueillir très prochainement !!</a:t>
            </a:r>
          </a:p>
          <a:p>
            <a:pPr algn="ctr"/>
            <a:endParaRPr lang="fr-BE" sz="1200" dirty="0"/>
          </a:p>
          <a:p>
            <a:pPr marL="171450" indent="-171450" algn="ctr">
              <a:buFontTx/>
              <a:buChar char="-"/>
            </a:pPr>
            <a:r>
              <a:rPr lang="fr-BE" sz="1200" dirty="0"/>
              <a:t>Votre Comité Men’s Day  -</a:t>
            </a:r>
          </a:p>
          <a:p>
            <a:pPr marL="171450" indent="-171450" algn="ctr">
              <a:buFontTx/>
              <a:buChar char="-"/>
            </a:pPr>
            <a:endParaRPr lang="fr-BE" sz="1200" dirty="0"/>
          </a:p>
          <a:p>
            <a:pPr marL="171450" indent="-171450" algn="ctr">
              <a:buFontTx/>
              <a:buChar char="-"/>
            </a:pPr>
            <a:endParaRPr lang="fr-BE" sz="12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80764A-FD96-481C-B0F4-85D2B15BE9F8}"/>
              </a:ext>
            </a:extLst>
          </p:cNvPr>
          <p:cNvSpPr/>
          <p:nvPr/>
        </p:nvSpPr>
        <p:spPr>
          <a:xfrm>
            <a:off x="0" y="0"/>
            <a:ext cx="716280" cy="9906000"/>
          </a:xfrm>
          <a:prstGeom prst="rect">
            <a:avLst/>
          </a:prstGeom>
          <a:solidFill>
            <a:srgbClr val="70AD47"/>
          </a:solidFill>
          <a:ln>
            <a:solidFill>
              <a:srgbClr val="507E3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fr-BE" sz="4000" dirty="0">
                <a:latin typeface="Calibri" panose="020F0502020204030204" pitchFamily="34" charset="0"/>
              </a:rPr>
              <a:t>            BDGC Men’s Day  2022</a:t>
            </a:r>
          </a:p>
        </p:txBody>
      </p:sp>
      <p:pic>
        <p:nvPicPr>
          <p:cNvPr id="32" name="Picture 31" descr="A picture containing drawing&#10;&#10;Description automatically generated">
            <a:extLst>
              <a:ext uri="{FF2B5EF4-FFF2-40B4-BE49-F238E27FC236}">
                <a16:creationId xmlns:a16="http://schemas.microsoft.com/office/drawing/2014/main" id="{AC0B1872-2C05-40F0-9A03-87D3B9B81A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71371" y="9014570"/>
            <a:ext cx="1062506" cy="64800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9C0DF93E-08D9-46F6-9B7E-01DAF1981E48}"/>
              </a:ext>
            </a:extLst>
          </p:cNvPr>
          <p:cNvSpPr/>
          <p:nvPr/>
        </p:nvSpPr>
        <p:spPr>
          <a:xfrm>
            <a:off x="6141720" y="0"/>
            <a:ext cx="716280" cy="9906000"/>
          </a:xfrm>
          <a:prstGeom prst="rect">
            <a:avLst/>
          </a:prstGeom>
          <a:solidFill>
            <a:srgbClr val="70AD47"/>
          </a:solidFill>
          <a:ln>
            <a:solidFill>
              <a:srgbClr val="507E3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r>
              <a:rPr lang="fr-BE" sz="4000" dirty="0">
                <a:latin typeface="Calibri" panose="020F0502020204030204" pitchFamily="34" charset="0"/>
              </a:rPr>
              <a:t>            BDGC Men’s Day 2022</a:t>
            </a:r>
          </a:p>
        </p:txBody>
      </p:sp>
      <p:pic>
        <p:nvPicPr>
          <p:cNvPr id="45" name="Picture 44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D930EF-5863-4943-A0E5-0B7129AD68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68195" y="246130"/>
            <a:ext cx="1062506" cy="648000"/>
          </a:xfrm>
          <a:prstGeom prst="rect">
            <a:avLst/>
          </a:prstGeom>
        </p:spPr>
      </p:pic>
      <p:pic>
        <p:nvPicPr>
          <p:cNvPr id="4" name="Image 3" descr="Une image contenant arbre, herbe, extérieur, ciel&#10;&#10;Description générée automatiquement">
            <a:extLst>
              <a:ext uri="{FF2B5EF4-FFF2-40B4-BE49-F238E27FC236}">
                <a16:creationId xmlns:a16="http://schemas.microsoft.com/office/drawing/2014/main" id="{F1DA61D4-D638-4595-92D0-311D2CE487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99" y="12542"/>
            <a:ext cx="5200202" cy="329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14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4B98323EB4A94EA4F39951C4392497" ma:contentTypeVersion="10" ma:contentTypeDescription="Crée un document." ma:contentTypeScope="" ma:versionID="ceeb812ed7c853a1971094429171d9da">
  <xsd:schema xmlns:xsd="http://www.w3.org/2001/XMLSchema" xmlns:xs="http://www.w3.org/2001/XMLSchema" xmlns:p="http://schemas.microsoft.com/office/2006/metadata/properties" xmlns:ns2="3ff9366d-7ea4-4f6d-8d96-4c382823dac5" targetNamespace="http://schemas.microsoft.com/office/2006/metadata/properties" ma:root="true" ma:fieldsID="ab8e6103a4867b7fe1593f048774e3c1" ns2:_="">
    <xsd:import namespace="3ff9366d-7ea4-4f6d-8d96-4c382823d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9366d-7ea4-4f6d-8d96-4c382823da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205FA1-CFC4-458B-A451-3A6789015CF7}"/>
</file>

<file path=customXml/itemProps2.xml><?xml version="1.0" encoding="utf-8"?>
<ds:datastoreItem xmlns:ds="http://schemas.openxmlformats.org/officeDocument/2006/customXml" ds:itemID="{8E2E6BD1-FCC0-4D55-A399-558A3AE41C9C}"/>
</file>

<file path=customXml/itemProps3.xml><?xml version="1.0" encoding="utf-8"?>
<ds:datastoreItem xmlns:ds="http://schemas.openxmlformats.org/officeDocument/2006/customXml" ds:itemID="{D9B10438-DA56-4419-81BA-8E7E1C852E1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Format A4 (210 x 297 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Présentation PowerPoint</vt:lpstr>
    </vt:vector>
  </TitlesOfParts>
  <Company>Capgemini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 Millet</dc:creator>
  <cp:lastModifiedBy>Info</cp:lastModifiedBy>
  <cp:revision>60</cp:revision>
  <cp:lastPrinted>2022-02-23T10:40:37Z</cp:lastPrinted>
  <dcterms:created xsi:type="dcterms:W3CDTF">2015-03-18T13:02:43Z</dcterms:created>
  <dcterms:modified xsi:type="dcterms:W3CDTF">2022-03-02T11:24:04Z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0x010100CC4B98323EB4A94EA4F39951C4392497</vt:lpwstr>
  </property>
</Properties>
</file>